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30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820710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SUPERPETS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9871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the exciting world of pet adoption! This project aims to create an intuitive and engaging website that connects loving pet owners with adorable animals in need of a new home. Our goal is to make the adoption process simple and enjoyable for both the users and the pets.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137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5484257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are grateful for the opportunity to embark on this incredible journey of creating a pet adoption website. With your partnership and support, we are confident that we can make a meaningful impact in the lives of pets and pet lovers. Thank you for believing in our vision!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74E840-0F8C-8831-268F-2502D72D3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7" b="35259"/>
          <a:stretch/>
        </p:blipFill>
        <p:spPr>
          <a:xfrm>
            <a:off x="-119" y="8572"/>
            <a:ext cx="14630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27428"/>
            <a:ext cx="8983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Target Audience and User Personas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66142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2D4DF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0" y="2493883"/>
            <a:ext cx="3033474" cy="18535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65284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Families Looking for Companions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480447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cater to families searching for a new furry friend to bring joy and companionship into their lives.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466142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015F9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344" y="2493883"/>
            <a:ext cx="3033474" cy="18535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65284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Youthful Professionals Seeking Pets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480447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provide a platform for young professionals who are eager to welcome a pet into their urban lifestyle.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466142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AD1F96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557" y="2493883"/>
            <a:ext cx="3033593" cy="18536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652963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Seniors Searching for Companionship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480566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connect seniors with a new companion to bring love and warmth into their homes.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43395"/>
            <a:ext cx="6057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Features of the Website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471023"/>
            <a:ext cx="4542115" cy="2401848"/>
          </a:xfrm>
          <a:prstGeom prst="roundRect">
            <a:avLst>
              <a:gd name="adj" fmla="val 16652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40712" y="2720935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User-Friendly Navigation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40712" y="3201353"/>
            <a:ext cx="404229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website will offer intuitive and easy-to-navigate features, ensuring a seamless experience for all users.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471023"/>
            <a:ext cx="4542115" cy="2401848"/>
          </a:xfrm>
          <a:prstGeom prst="roundRect">
            <a:avLst>
              <a:gd name="adj" fmla="val 16652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4998" y="2720935"/>
            <a:ext cx="3078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Virtual Adoption Events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4998" y="3201353"/>
            <a:ext cx="404229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Engage users with virtual adoption events and activities to encourage interaction between potential pet owners and adoptable pets.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095042"/>
            <a:ext cx="9306401" cy="1691045"/>
          </a:xfrm>
          <a:prstGeom prst="roundRect">
            <a:avLst>
              <a:gd name="adj" fmla="val 23652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40712" y="5344954"/>
            <a:ext cx="3429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Personalized Matchmaking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40712" y="5825371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algorithms will match pets with potential owners based on lifestyle, preferences, and compatibility.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30950"/>
            <a:ext cx="7078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Design and User Experience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180749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Modern and Engaging Interface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09729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website will feature a contemporary and visually appealing design to captivate users from the first click.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5087600"/>
            <a:ext cx="2949416" cy="22798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47398" y="2180749"/>
            <a:ext cx="2758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Intuitive User Journey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847398" y="2750106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Streamlined pathways and clear calls to action will guide users through the adoption process with ease and simplicity.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346406" y="2180749"/>
            <a:ext cx="2895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Interactive Pet Profiles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346406" y="2750106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pet profiles with images, videos, and personality traits to help users connect with potential pets.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822371"/>
            <a:ext cx="8633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Technical Requirements and Stack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02359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499241" y="306526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099911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Responsive Web Design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3927515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website will be optimized for seamless viewing on all devices, including desktops, tablets, and mobile phones.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02359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884426" y="306526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099911"/>
            <a:ext cx="244090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Secure Payment Integration(To be Updated)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4274701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payment gateways will be integrated to facilitate adoption fees and donations with trust and confidence.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02359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269611" y="306526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099911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Database Management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3927515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efficient database system will ensure smooth operation, data management, and pet profile updates.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103114"/>
            <a:ext cx="6187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Timeline and Milestones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67833" y="2130743"/>
            <a:ext cx="27742" cy="4995624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8" name="Shape 4"/>
          <p:cNvSpPr/>
          <p:nvPr/>
        </p:nvSpPr>
        <p:spPr>
          <a:xfrm>
            <a:off x="2931616" y="2540377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9" name="Shape 5"/>
          <p:cNvSpPr/>
          <p:nvPr/>
        </p:nvSpPr>
        <p:spPr>
          <a:xfrm>
            <a:off x="2431673" y="230433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582525" y="234600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903702" y="2352913"/>
            <a:ext cx="2941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Planning and Research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903702" y="2833330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Thorough planning and extensive research on user behavior, design trends, and technology requirements.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931616" y="4398109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4" name="Shape 10"/>
          <p:cNvSpPr/>
          <p:nvPr/>
        </p:nvSpPr>
        <p:spPr>
          <a:xfrm>
            <a:off x="2431673" y="416206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582525" y="420374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903702" y="4210645"/>
            <a:ext cx="3284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Development and Testing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903702" y="4691063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Building the website and rigorous testing to ensure functionality, security, and a seamless user experience.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2931616" y="6255841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9" name="Shape 15"/>
          <p:cNvSpPr/>
          <p:nvPr/>
        </p:nvSpPr>
        <p:spPr>
          <a:xfrm>
            <a:off x="2431673" y="601980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582525" y="606147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903702" y="6068378"/>
            <a:ext cx="3489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Launch and Adoption Drive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3903702" y="6548795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Exciting launch of the website with a focused adoption drive and media outreach.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576626"/>
            <a:ext cx="8427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Marketing and Outreach Strategy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2604254"/>
            <a:ext cx="3311128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70559" y="3826193"/>
            <a:ext cx="28667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Social Media Engagement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570559" y="4653796"/>
            <a:ext cx="286678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Targeted social media campaigns to reach potential adopters and engage with the pet-loving community.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17" y="2604254"/>
            <a:ext cx="331112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81687" y="3826193"/>
            <a:ext cx="28667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Community Partnerships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881687" y="4653796"/>
            <a:ext cx="286678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Establishing partnerships with local businesses and organizations to promote pet adoption awareness and events.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645" y="2604254"/>
            <a:ext cx="3311247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92816" y="3826193"/>
            <a:ext cx="28669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Content Creation and Blog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92816" y="4653796"/>
            <a:ext cx="28669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Regularly creating compelling content and blog posts to educate, inspire, and inform the audience about pet adoption.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21155"/>
            <a:ext cx="7048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Plans and Scalability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648783"/>
            <a:ext cx="4542115" cy="2046446"/>
          </a:xfrm>
          <a:prstGeom prst="roundRect">
            <a:avLst>
              <a:gd name="adj" fmla="val 19544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83112" y="2898696"/>
            <a:ext cx="3611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Expansion to New Locations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83112" y="3379113"/>
            <a:ext cx="404229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Plans to extend the platform to cover more regions and connect shelters and adopters on a broader scale.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648783"/>
            <a:ext cx="4542115" cy="2046446"/>
          </a:xfrm>
          <a:prstGeom prst="roundRect">
            <a:avLst>
              <a:gd name="adj" fmla="val 19544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47398" y="2898696"/>
            <a:ext cx="3101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User Features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47398" y="3245883"/>
            <a:ext cx="4042291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Continuously enhancing the platform with new user-friendly features and interactive tools for a better adoption experience.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4917400"/>
            <a:ext cx="9306401" cy="1691045"/>
          </a:xfrm>
          <a:prstGeom prst="roundRect">
            <a:avLst>
              <a:gd name="adj" fmla="val 23652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83112" y="5167313"/>
            <a:ext cx="4183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Community and Support Growth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83112" y="5647730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Building a strong community around pet adoption with enhanced support systems and resources for adopters and shelters.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909411"/>
            <a:ext cx="7284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Designed and developed by: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93704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Bulbul Singh Chauhan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319599" y="46256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605</Words>
  <Application>Microsoft Office PowerPoint</Application>
  <PresentationFormat>Custom</PresentationFormat>
  <Paragraphs>71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Bulbul Singh</cp:lastModifiedBy>
  <cp:revision>2</cp:revision>
  <dcterms:created xsi:type="dcterms:W3CDTF">2024-01-09T04:56:47Z</dcterms:created>
  <dcterms:modified xsi:type="dcterms:W3CDTF">2024-01-09T05:03:30Z</dcterms:modified>
</cp:coreProperties>
</file>